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2" r:id="rId6"/>
    <p:sldId id="258" r:id="rId7"/>
    <p:sldId id="260" r:id="rId8"/>
    <p:sldId id="267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01CF-2416-46F7-A901-185BD3B71A66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3FED3-7E71-422F-8159-5135E1D99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8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5422F5-5454-461B-973D-1FE9D7BB4689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9A9A3F-67E9-4F4B-8E17-E00C0746D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96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E84839-9404-4EA4-A12B-80C37FFD9602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B57E303-3671-45F3-A77D-FDB39E033A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A0B11-98F5-4943-BB9D-F0D27FD2C172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EFC36-729D-49C5-A222-2CE0763F0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E30309BF-72D6-4F92-A00F-2BC066CA4109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092D2D-B7B7-4790-8D72-6DDA5AC79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3F715-F0B4-4BE8-A639-8BC945844FC6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5509E-944E-40B1-9827-03E8A0AC6F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996C5B-D90B-4622-A733-29FFD8AD42A6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92AB848E-306F-40CE-BEE2-D92BBFBE5E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A457E-C58B-4653-92F3-725A735AE523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AB68E-B021-4D2F-BC13-4D072E1FF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65562-C7A1-4777-A5EB-27A9A9E19973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B860-20C9-424B-9A71-148502CC43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642ED6-321A-4134-89E9-AFE264FFEC56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72282-1B50-49EC-AD19-C9EF82AA4F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DB17EB7-2577-4CF1-924D-0E0E4AE514E1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F0BC6-9CCB-460C-B66E-9A520F9662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A11F6-3A2A-4957-818B-609F0B36CFA6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DB224-C2F6-40B4-84B9-CA92DE58E2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8C9FB-466E-4E23-BB85-46486A513B53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F6633-1816-4615-8CA9-B411283E8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191C58F-07CB-4F8D-A5F3-370EA693C538}" type="datetimeFigureOut">
              <a:rPr lang="ru-RU" smtClean="0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ECDF4D6-83AB-45CA-A8B2-D008F367D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698" y="2708920"/>
            <a:ext cx="7801694" cy="36724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Физкультурно-оздоровительная работа </a:t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во 2 младшей  группе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Детский сад №30 «Незабудка»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2 мл. гр. «Почемучки»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Каширина Н. 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IBM\Desktop\ФОТО 1 мл. гр\100_PANA\P100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02571">
            <a:off x="3851920" y="2963416"/>
            <a:ext cx="4032448" cy="324036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4" name="Picture 3" descr="C:\Users\IBM\Desktop\ФОТО 1 мл. гр\100_PANA\P1000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2822">
            <a:off x="340033" y="518809"/>
            <a:ext cx="4314299" cy="321459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>
            <a:normAutofit/>
          </a:bodyPr>
          <a:lstStyle/>
          <a:p>
            <a:pPr marL="0" indent="4320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Воспитателями нашей группы уделяется внимание и работе с родителями воспитанников, стараясь вовлекать их в единое образовательное пространство. </a:t>
            </a:r>
          </a:p>
          <a:p>
            <a:pPr marL="0" indent="4320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Для этого используем разнообразные формы: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Организация совместной деятельности на территории детского сада;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Совместное творчество детей и родителей;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/>
              <a:t>Создание физкультурно-оздоровительной среды в группе и на территории д/сада.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392613" cy="316865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 descr="G:\Новая папка\DSCF5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3501008"/>
            <a:ext cx="4320480" cy="314220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63" y="335915"/>
            <a:ext cx="7238999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0" i="1" dirty="0">
                <a:solidFill>
                  <a:schemeClr val="accent5">
                    <a:lumMod val="50000"/>
                  </a:schemeClr>
                </a:solidFill>
                <a:latin typeface="Segoe UI Semibold" pitchFamily="34" charset="0"/>
              </a:rPr>
              <a:t>Цель физкультурно-оздоровительной работы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сохранение и укрепление физического и психического здоровья детей;</a:t>
            </a:r>
          </a:p>
          <a:p>
            <a:r>
              <a:rPr lang="ru-RU" sz="3600" dirty="0"/>
              <a:t>совершенствование их физического развития;</a:t>
            </a:r>
          </a:p>
          <a:p>
            <a:r>
              <a:rPr lang="ru-RU" sz="3600" dirty="0"/>
              <a:t>приобщение к здоровому образу жизни.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78" y="337418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3200" b="0" i="1" dirty="0">
                <a:solidFill>
                  <a:schemeClr val="accent5">
                    <a:lumMod val="50000"/>
                  </a:schemeClr>
                </a:solidFill>
              </a:rPr>
              <a:t>адачи физкультурно-оздоровительной работы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7239000" cy="48450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Охрана и укрепление здоровья детей;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Формирование жизненно необходимых двигательных умений и навыков ребёнка</a:t>
            </a:r>
            <a:br>
              <a:rPr lang="ru-RU" sz="2400" dirty="0"/>
            </a:br>
            <a:r>
              <a:rPr lang="ru-RU" sz="2400" dirty="0"/>
              <a:t>с учётом индивидуальных особенностей;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Развитие физических качеств;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Создание условий для реализации потребности детей в двигательной активности;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Формирование основ личной гигиены, здорового образа жизни;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Обеспечение физического и психического благополучия;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/>
              <a:t>взаимодействие с семьей для обеспечения полноценного развития ребенка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Индивидуальная работа с детьми по оптимизации двигательной активности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31800">
              <a:buFont typeface="Wingdings 2" pitchFamily="18" charset="2"/>
              <a:buNone/>
            </a:pPr>
            <a:r>
              <a:rPr lang="ru-RU" sz="2800" dirty="0"/>
              <a:t>Индивидуальная работа с детьми по физическому воспитанию не менее важна. Она планируется в течении всего дня в игровой деятельности, во время прогулок.</a:t>
            </a:r>
          </a:p>
          <a:p>
            <a:pPr marL="0" indent="431800">
              <a:buFont typeface="Wingdings 2" pitchFamily="18" charset="2"/>
              <a:buNone/>
            </a:pPr>
            <a:r>
              <a:rPr lang="ru-RU" sz="2800" dirty="0"/>
              <a:t>Добиваясь успеха при обучении физических упражнений, необходимо, не только предложить ребенку правильно выполнять упражнении, но и постараться вызвать интерес к задаче.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183880" cy="46243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ru-RU" sz="2000" b="0" dirty="0"/>
            </a:br>
            <a:endParaRPr lang="ru-RU" sz="2000" dirty="0"/>
          </a:p>
        </p:txBody>
      </p:sp>
      <p:pic>
        <p:nvPicPr>
          <p:cNvPr id="2051" name="Picture 3" descr="C:\Users\IBM\Desktop\ФОТО 1 мл. гр\P1000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89830">
            <a:off x="500371" y="233362"/>
            <a:ext cx="2584450" cy="3416300"/>
          </a:xfrm>
          <a:prstGeom prst="rect">
            <a:avLst/>
          </a:prstGeom>
          <a:ln w="9525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IBM\Desktop\ФОТО 1 мл. гр\фото\100_PANA\P1000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9439">
            <a:off x="5820210" y="346447"/>
            <a:ext cx="2663825" cy="3484563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</p:pic>
      <p:pic>
        <p:nvPicPr>
          <p:cNvPr id="2053" name="Picture 5" descr="C:\Users\IBM\Desktop\ФОТО 1 мл. гр\фото\100_PANA\P1000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3212976"/>
            <a:ext cx="2664718" cy="360057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890588"/>
            <a:ext cx="7056437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n-lt"/>
                <a:cs typeface="+mn-cs"/>
              </a:rPr>
              <a:t>Неотъемлемой частью в физкультурно-оздоровительной работе с детьми является </a:t>
            </a:r>
            <a:r>
              <a:rPr lang="ru-RU" sz="2600" b="1" i="1" dirty="0">
                <a:latin typeface="+mn-lt"/>
                <a:cs typeface="+mn-cs"/>
              </a:rPr>
              <a:t>профилактическая работа: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latin typeface="+mn-lt"/>
                <a:cs typeface="+mn-cs"/>
              </a:rPr>
              <a:t>Облегченная одежда в группе;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latin typeface="+mn-lt"/>
                <a:cs typeface="+mn-cs"/>
              </a:rPr>
              <a:t>Соблюдение сезонной одежды детей на прогулке, учитывая их индивидуальное состояние здоровья;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latin typeface="+mn-lt"/>
                <a:cs typeface="+mn-cs"/>
              </a:rPr>
              <a:t>Соблюдение температурного режима в течение дня;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latin typeface="+mn-lt"/>
                <a:cs typeface="+mn-cs"/>
              </a:rPr>
              <a:t>Мытье рук прохладной водой;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latin typeface="+mn-lt"/>
                <a:cs typeface="+mn-cs"/>
              </a:rPr>
              <a:t>Неспецифическую профилактику респираторных заболеваний (фитотерапия и прием отвара шиповника).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684213" y="2274888"/>
            <a:ext cx="6624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7704138" cy="735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В группе выполняются </a:t>
            </a:r>
            <a:r>
              <a:rPr lang="ru-RU" sz="2000" b="1" dirty="0" err="1">
                <a:latin typeface="Trebuchet MS" pitchFamily="34" charset="0"/>
                <a:cs typeface="Times New Roman" pitchFamily="18" charset="0"/>
              </a:rPr>
              <a:t>здоровьесберегающие</a:t>
            </a: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 технологии: физкультурно-оздоровительные; технологии обеспечения социально-психологического благополучия ребенка; </a:t>
            </a:r>
            <a:r>
              <a:rPr lang="ru-RU" sz="2000" b="1" dirty="0" err="1">
                <a:latin typeface="Trebuchet MS" pitchFamily="34" charset="0"/>
                <a:cs typeface="Times New Roman" pitchFamily="18" charset="0"/>
              </a:rPr>
              <a:t>валеологическое</a:t>
            </a: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 просвещение родителей.</a:t>
            </a:r>
          </a:p>
          <a:p>
            <a:pPr algn="just"/>
            <a:endParaRPr lang="ru-RU" sz="2000" b="1" dirty="0"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rebuchet MS" pitchFamily="34" charset="0"/>
                <a:cs typeface="Times New Roman" pitchFamily="18" charset="0"/>
              </a:rPr>
              <a:t>Элементы медико-профилактической технологии</a:t>
            </a: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организация мониторинга здоровья </a:t>
            </a:r>
            <a:r>
              <a:rPr lang="ru-RU" sz="2000" b="1" dirty="0" err="1">
                <a:latin typeface="Trebuchet MS" pitchFamily="34" charset="0"/>
                <a:cs typeface="Times New Roman" pitchFamily="18" charset="0"/>
              </a:rPr>
              <a:t>дошкольнико</a:t>
            </a: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организация и контроль питания детей;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физического развития дошкольников;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закаливания;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организация профилактических мероприятий в детском саду.</a:t>
            </a:r>
          </a:p>
          <a:p>
            <a:pPr algn="just">
              <a:buFont typeface="Arial" charset="0"/>
              <a:buChar char="•"/>
            </a:pPr>
            <a:endParaRPr lang="ru-RU" sz="2000" b="1" dirty="0"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rebuchet MS" pitchFamily="34" charset="0"/>
                <a:cs typeface="Times New Roman" pitchFamily="18" charset="0"/>
              </a:rPr>
              <a:t>Элементы физкультурно-оздоровительной технологии: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развитие физических качеств, двигательной активности;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становление физической культуры дошкольников;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дыхательная гимнастика;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самомассаж;</a:t>
            </a:r>
          </a:p>
          <a:p>
            <a:pPr algn="just">
              <a:buFont typeface="Arial" charset="0"/>
              <a:buChar char="•"/>
            </a:pPr>
            <a:r>
              <a:rPr lang="ru-RU" sz="2000" b="1" dirty="0">
                <a:latin typeface="Trebuchet MS" pitchFamily="34" charset="0"/>
                <a:cs typeface="Times New Roman" pitchFamily="18" charset="0"/>
              </a:rPr>
              <a:t>профилактика плоскостопия и формирование правильной осанки.</a:t>
            </a:r>
          </a:p>
          <a:p>
            <a:endParaRPr lang="ru-RU" dirty="0">
              <a:solidFill>
                <a:srgbClr val="303F50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srgbClr val="303F50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srgbClr val="303F50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ru-RU" dirty="0">
              <a:solidFill>
                <a:srgbClr val="303F5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IBM\Desktop\Новая папка\100_PANA\100_PANA\P1000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60648"/>
            <a:ext cx="3809107" cy="27463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0" name="Picture 4" descr="C:\Users\IBM\Desktop\Новая папка\100_PANA\100_PANA\P100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97313"/>
            <a:ext cx="3600648" cy="2844800"/>
          </a:xfrm>
          <a:prstGeom prst="rect">
            <a:avLst/>
          </a:prstGeom>
          <a:noFill/>
          <a:ln w="12700"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21507" name="Picture 2" descr="F:\DCIM\100_PANA\P1000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284537"/>
            <a:ext cx="3889375" cy="34575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508" name="Picture 3" descr="F:\DCIM\100_PANA\P10005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15888"/>
            <a:ext cx="3024336" cy="345712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5" y="320039"/>
            <a:ext cx="7242048" cy="4446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Кроме того, ежедневно проводятся такие занятия, как: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765175"/>
            <a:ext cx="72723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Утренняя гимнастика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Гимнастика после сна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Воздушные ванны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Физкультурные занятия /3 раза в неделю/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Пальчиковая гимнастика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Закаливание солнцем, водой /в летний период, ежедневно/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Профилактика плоскостопия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Профилактика осанки детей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Физкультминутки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Подвижные игры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+mn-lt"/>
                <a:cs typeface="+mn-cs"/>
              </a:rPr>
              <a:t>Прогулки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320</TotalTime>
  <Words>413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Segoe UI Semibold</vt:lpstr>
      <vt:lpstr>Times New Roman</vt:lpstr>
      <vt:lpstr>Trebuchet MS</vt:lpstr>
      <vt:lpstr>Verdana</vt:lpstr>
      <vt:lpstr>Wingdings</vt:lpstr>
      <vt:lpstr>Wingdings 2</vt:lpstr>
      <vt:lpstr>Изящная</vt:lpstr>
      <vt:lpstr>Физкультурно-оздоровительная работа  во 2 младшей  группе   Детский сад №30 «Незабудка» 2 мл. гр. «Почемучки»                                                                   Подготовила Воспитатель:                                                            Каширина Н. А.</vt:lpstr>
      <vt:lpstr>Цель физкультурно-оздоровительной работы </vt:lpstr>
      <vt:lpstr>Задачи физкультурно-оздоровительной работы </vt:lpstr>
      <vt:lpstr>Индивидуальная работа с детьми по оптимизации двигательной активности</vt:lpstr>
      <vt:lpstr> </vt:lpstr>
      <vt:lpstr>Презентация PowerPoint</vt:lpstr>
      <vt:lpstr>Презентация PowerPoint</vt:lpstr>
      <vt:lpstr>Презентация PowerPoint</vt:lpstr>
      <vt:lpstr>    Кроме того, ежедневно проводятся такие занятия, как: </vt:lpstr>
      <vt:lpstr>Презентация PowerPoint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IBM</dc:creator>
  <cp:lastModifiedBy>Наталья</cp:lastModifiedBy>
  <cp:revision>32</cp:revision>
  <cp:lastPrinted>2015-12-01T15:33:37Z</cp:lastPrinted>
  <dcterms:created xsi:type="dcterms:W3CDTF">2015-11-15T14:50:35Z</dcterms:created>
  <dcterms:modified xsi:type="dcterms:W3CDTF">2022-12-23T16:28:00Z</dcterms:modified>
</cp:coreProperties>
</file>