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53" y="42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38D4-1E95-4F1C-9E8E-289EE3562D31}" type="datetimeFigureOut">
              <a:rPr lang="ru-RU" smtClean="0"/>
              <a:pPr/>
              <a:t>14.04.2024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72C72-6E4C-4D77-B64F-C217A6A48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38D4-1E95-4F1C-9E8E-289EE3562D31}" type="datetimeFigureOut">
              <a:rPr lang="ru-RU" smtClean="0"/>
              <a:pPr/>
              <a:t>14.04.2024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72C72-6E4C-4D77-B64F-C217A6A48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38D4-1E95-4F1C-9E8E-289EE3562D31}" type="datetimeFigureOut">
              <a:rPr lang="ru-RU" smtClean="0"/>
              <a:pPr/>
              <a:t>14.04.2024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72C72-6E4C-4D77-B64F-C217A6A48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38D4-1E95-4F1C-9E8E-289EE3562D31}" type="datetimeFigureOut">
              <a:rPr lang="ru-RU" smtClean="0"/>
              <a:pPr/>
              <a:t>14.04.2024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72C72-6E4C-4D77-B64F-C217A6A48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38D4-1E95-4F1C-9E8E-289EE3562D31}" type="datetimeFigureOut">
              <a:rPr lang="ru-RU" smtClean="0"/>
              <a:pPr/>
              <a:t>14.04.2024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72C72-6E4C-4D77-B64F-C217A6A48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38D4-1E95-4F1C-9E8E-289EE3562D31}" type="datetimeFigureOut">
              <a:rPr lang="ru-RU" smtClean="0"/>
              <a:pPr/>
              <a:t>14.04.2024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72C72-6E4C-4D77-B64F-C217A6A48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38D4-1E95-4F1C-9E8E-289EE3562D31}" type="datetimeFigureOut">
              <a:rPr lang="ru-RU" smtClean="0"/>
              <a:pPr/>
              <a:t>14.04.2024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72C72-6E4C-4D77-B64F-C217A6A48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38D4-1E95-4F1C-9E8E-289EE3562D31}" type="datetimeFigureOut">
              <a:rPr lang="ru-RU" smtClean="0"/>
              <a:pPr/>
              <a:t>14.04.2024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72C72-6E4C-4D77-B64F-C217A6A48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38D4-1E95-4F1C-9E8E-289EE3562D31}" type="datetimeFigureOut">
              <a:rPr lang="ru-RU" smtClean="0"/>
              <a:pPr/>
              <a:t>14.04.2024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72C72-6E4C-4D77-B64F-C217A6A48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38D4-1E95-4F1C-9E8E-289EE3562D31}" type="datetimeFigureOut">
              <a:rPr lang="ru-RU" smtClean="0"/>
              <a:pPr/>
              <a:t>14.04.2024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72C72-6E4C-4D77-B64F-C217A6A48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38D4-1E95-4F1C-9E8E-289EE3562D31}" type="datetimeFigureOut">
              <a:rPr lang="ru-RU" smtClean="0"/>
              <a:pPr/>
              <a:t>14.04.2024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72C72-6E4C-4D77-B64F-C217A6A48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338D4-1E95-4F1C-9E8E-289EE3562D31}" type="datetimeFigureOut">
              <a:rPr lang="ru-RU" smtClean="0"/>
              <a:pPr/>
              <a:t>14.04.2024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2C72-6E4C-4D77-B64F-C217A6A48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solnechnye-zajchiki-proekt-dlya-detskogo-sada-dlya-izucheniya-yavlenij-prirody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80920" cy="108012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«</a:t>
            </a:r>
            <a:r>
              <a:rPr lang="ru-RU" sz="2000" b="1" i="1" dirty="0" smtClean="0">
                <a:solidFill>
                  <a:srgbClr val="FF0000"/>
                </a:solidFill>
              </a:rPr>
              <a:t>Дайте детям радость труда, эту радость ему несут успех, осознание своей умелости и значимости выполняемой работы, возможность доставлять радость  другим» В.А.Сухомлинский.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002060"/>
                </a:solidFill>
              </a:rPr>
              <a:t>Трудовое воспитание в детском саду-обязательный процесс</a:t>
            </a:r>
            <a:r>
              <a:rPr lang="ru-RU" sz="1800" dirty="0" smtClean="0">
                <a:solidFill>
                  <a:srgbClr val="002060"/>
                </a:solidFill>
              </a:rPr>
              <a:t>, благодаря </a:t>
            </a:r>
            <a:r>
              <a:rPr lang="ru-RU" sz="1800" dirty="0" smtClean="0">
                <a:solidFill>
                  <a:srgbClr val="002060"/>
                </a:solidFill>
              </a:rPr>
              <a:t>которому у ребёнка формируются</a:t>
            </a:r>
            <a:r>
              <a:rPr lang="ru-RU" sz="1800" dirty="0" smtClean="0">
                <a:solidFill>
                  <a:srgbClr val="002060"/>
                </a:solidFill>
              </a:rPr>
              <a:t>, положительное </a:t>
            </a:r>
            <a:r>
              <a:rPr lang="ru-RU" sz="1800" dirty="0" smtClean="0">
                <a:solidFill>
                  <a:srgbClr val="002060"/>
                </a:solidFill>
              </a:rPr>
              <a:t>отношение к трудовой деятельности</a:t>
            </a:r>
            <a:r>
              <a:rPr lang="ru-RU" sz="1800" dirty="0" smtClean="0">
                <a:solidFill>
                  <a:srgbClr val="002060"/>
                </a:solidFill>
              </a:rPr>
              <a:t>, появляется </a:t>
            </a:r>
            <a:r>
              <a:rPr lang="ru-RU" sz="1800" dirty="0" smtClean="0">
                <a:solidFill>
                  <a:srgbClr val="002060"/>
                </a:solidFill>
              </a:rPr>
              <a:t>желание  и умение трудиться</a:t>
            </a:r>
            <a:r>
              <a:rPr lang="ru-RU" sz="1800" dirty="0" smtClean="0">
                <a:solidFill>
                  <a:srgbClr val="002060"/>
                </a:solidFill>
              </a:rPr>
              <a:t>. Основным </a:t>
            </a:r>
            <a:r>
              <a:rPr lang="ru-RU" sz="1800" dirty="0" smtClean="0">
                <a:solidFill>
                  <a:srgbClr val="002060"/>
                </a:solidFill>
              </a:rPr>
              <a:t>видом деятельности дошкольников является игра.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В младшем возрасте(2-3года)у детей формируются начальные навыки самообслуживания</a:t>
            </a:r>
            <a:r>
              <a:rPr lang="ru-RU" sz="1800" dirty="0" smtClean="0">
                <a:solidFill>
                  <a:srgbClr val="002060"/>
                </a:solidFill>
              </a:rPr>
              <a:t>, необходимо  </a:t>
            </a:r>
            <a:r>
              <a:rPr lang="ru-RU" sz="1800" dirty="0" smtClean="0">
                <a:solidFill>
                  <a:srgbClr val="002060"/>
                </a:solidFill>
              </a:rPr>
              <a:t>также  вовлекать их  в совместную работу  со взрослыми</a:t>
            </a:r>
            <a:r>
              <a:rPr lang="ru-RU" sz="1800" dirty="0" smtClean="0">
                <a:solidFill>
                  <a:srgbClr val="002060"/>
                </a:solidFill>
              </a:rPr>
              <a:t>, давать </a:t>
            </a:r>
            <a:r>
              <a:rPr lang="ru-RU" sz="1800" dirty="0" smtClean="0">
                <a:solidFill>
                  <a:srgbClr val="002060"/>
                </a:solidFill>
              </a:rPr>
              <a:t>им поручения</a:t>
            </a:r>
            <a:r>
              <a:rPr lang="ru-RU" sz="1800" dirty="0" smtClean="0">
                <a:solidFill>
                  <a:srgbClr val="002060"/>
                </a:solidFill>
              </a:rPr>
              <a:t>, которые </a:t>
            </a:r>
            <a:r>
              <a:rPr lang="ru-RU" sz="1800" dirty="0" smtClean="0">
                <a:solidFill>
                  <a:srgbClr val="002060"/>
                </a:solidFill>
              </a:rPr>
              <a:t>они могут выполнить.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Одним из эффективных путей активизации познавательной деятельности детей является дидактическая игра.</a:t>
            </a: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Уважаемые коллеги!</a:t>
            </a: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Я хочу предложить вам посмотреть несколько дидактических игр по трудовому воспитанию ,разработанных мною.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olnechnye-zajchiki-proekt-dlya-detskogo-sada-dlya-izucheniya-yavlenij-prirody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3" name="Рисунок 2" descr="SAM_007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2564904"/>
            <a:ext cx="3638009" cy="2656593"/>
          </a:xfrm>
          <a:prstGeom prst="rect">
            <a:avLst/>
          </a:prstGeom>
        </p:spPr>
      </p:pic>
      <p:pic>
        <p:nvPicPr>
          <p:cNvPr id="5" name="Рисунок 4" descr="SAM_007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2555457"/>
            <a:ext cx="3636818" cy="265591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5976" y="692696"/>
            <a:ext cx="3840000" cy="28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scale_12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solnechnye-zajchiki-proekt-dlya-detskogo-sada-dlya-izucheniya-yavlenij-prirody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88640"/>
            <a:ext cx="7772400" cy="1470025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МУНИЦИПАЛЬНОЕ БЮДЖЕТНОЕ ДОШКОЛЬНОЕ ОБРАЗОВАТЕЛЬНОЕ УЧРЕЖДЕНИЕ ДЕТСКИЙ САД №30 «Незабудка»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728792" cy="3937992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Дидактические игры для детей 2-3лет по трудовому воспитанию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009" y="3501008"/>
            <a:ext cx="3840000" cy="2880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32018" y="2910240"/>
            <a:ext cx="3840000" cy="28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olnechnye-zajchiki-proekt-dlya-detskogo-sada-dlya-izucheniya-yavlenij-prirody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24936" cy="3672408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b="1" i="1" dirty="0" smtClean="0">
                <a:solidFill>
                  <a:srgbClr val="002060"/>
                </a:solidFill>
              </a:rPr>
              <a:t>Дидактическая игра для детей 2-3лет </a:t>
            </a:r>
            <a:br>
              <a:rPr lang="ru-RU" sz="3100" b="1" i="1" dirty="0" smtClean="0">
                <a:solidFill>
                  <a:srgbClr val="002060"/>
                </a:solidFill>
              </a:rPr>
            </a:br>
            <a:r>
              <a:rPr lang="ru-RU" sz="3100" b="1" i="1" dirty="0" smtClean="0">
                <a:solidFill>
                  <a:srgbClr val="002060"/>
                </a:solidFill>
              </a:rPr>
              <a:t>«Собери грибочки в корзинки»</a:t>
            </a:r>
            <a:r>
              <a:rPr lang="ru-RU" sz="2200" dirty="0" smtClean="0">
                <a:solidFill>
                  <a:srgbClr val="002060"/>
                </a:solidFill>
              </a:rPr>
              <a:t/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800" b="1" u="sng" dirty="0" smtClean="0"/>
              <a:t>Цель игры</a:t>
            </a:r>
            <a:r>
              <a:rPr lang="ru-RU" sz="1800" u="sng" dirty="0" smtClean="0"/>
              <a:t>: </a:t>
            </a:r>
            <a:r>
              <a:rPr lang="ru-RU" sz="2000" dirty="0" smtClean="0"/>
              <a:t>Развитие сенсорных способностей детей.</a:t>
            </a:r>
            <a:br>
              <a:rPr lang="ru-RU" sz="2000" dirty="0" smtClean="0"/>
            </a:br>
            <a:r>
              <a:rPr lang="ru-RU" sz="2000" dirty="0" smtClean="0"/>
              <a:t>Формировать у детей представления о количестве предметов «один»- «много»,активизировать в речи детей слова «один», «много».</a:t>
            </a:r>
            <a:br>
              <a:rPr lang="ru-RU" sz="2000" dirty="0" smtClean="0"/>
            </a:br>
            <a:r>
              <a:rPr lang="ru-RU" sz="2000" dirty="0" smtClean="0"/>
              <a:t>Учить показывать и называть 4 основных цвета</a:t>
            </a:r>
            <a:r>
              <a:rPr lang="ru-RU" sz="2000" dirty="0" smtClean="0">
                <a:solidFill>
                  <a:srgbClr val="FF0000"/>
                </a:solidFill>
              </a:rPr>
              <a:t>: </a:t>
            </a:r>
            <a:r>
              <a:rPr lang="ru-RU" sz="2000" dirty="0" err="1" smtClean="0">
                <a:solidFill>
                  <a:srgbClr val="FF0000"/>
                </a:solidFill>
              </a:rPr>
              <a:t>красный</a:t>
            </a:r>
            <a:r>
              <a:rPr lang="ru-RU" sz="2000" dirty="0" err="1" smtClean="0"/>
              <a:t>,</a:t>
            </a:r>
            <a:r>
              <a:rPr lang="ru-RU" sz="2000" dirty="0" err="1" smtClean="0">
                <a:solidFill>
                  <a:srgbClr val="FFFF00"/>
                </a:solidFill>
              </a:rPr>
              <a:t>жёлтый</a:t>
            </a:r>
            <a:r>
              <a:rPr lang="ru-RU" sz="2000" dirty="0" err="1" smtClean="0"/>
              <a:t>,</a:t>
            </a:r>
            <a:r>
              <a:rPr lang="ru-RU" sz="2000" dirty="0" err="1" smtClean="0">
                <a:solidFill>
                  <a:srgbClr val="0070C0"/>
                </a:solidFill>
              </a:rPr>
              <a:t>синий</a:t>
            </a:r>
            <a:r>
              <a:rPr lang="ru-RU" sz="2000" dirty="0" err="1" smtClean="0"/>
              <a:t>,</a:t>
            </a:r>
            <a:r>
              <a:rPr lang="ru-RU" sz="2000" dirty="0" err="1" smtClean="0">
                <a:solidFill>
                  <a:srgbClr val="00B050"/>
                </a:solidFill>
              </a:rPr>
              <a:t>зелёный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>Учить группировать однородные предметы по одному(общему) признаку.</a:t>
            </a:r>
            <a:br>
              <a:rPr lang="ru-RU" sz="2000" dirty="0" smtClean="0"/>
            </a:br>
            <a:r>
              <a:rPr lang="ru-RU" sz="2000" dirty="0" smtClean="0"/>
              <a:t>Развивать мелкую моторику рук, логическое </a:t>
            </a:r>
            <a:r>
              <a:rPr lang="ru-RU" sz="2000" dirty="0" err="1" smtClean="0"/>
              <a:t>мышление,внимание,память,речь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b="1" u="sng" dirty="0" smtClean="0"/>
              <a:t>Содержание игры: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Собрать грибы в </a:t>
            </a:r>
            <a:r>
              <a:rPr lang="ru-RU" sz="2000" dirty="0" err="1" smtClean="0"/>
              <a:t>корзинку,называя</a:t>
            </a:r>
            <a:r>
              <a:rPr lang="ru-RU" sz="2000" dirty="0" smtClean="0"/>
              <a:t> </a:t>
            </a:r>
            <a:r>
              <a:rPr lang="ru-RU" sz="2000" dirty="0" err="1" smtClean="0"/>
              <a:t>цвета.Разложить</a:t>
            </a:r>
            <a:r>
              <a:rPr lang="ru-RU" sz="2000" dirty="0" smtClean="0"/>
              <a:t> грибы по разным </a:t>
            </a:r>
            <a:r>
              <a:rPr lang="ru-RU" sz="2000" dirty="0" err="1" smtClean="0"/>
              <a:t>корзинкам:</a:t>
            </a:r>
            <a:r>
              <a:rPr lang="ru-RU" sz="2000" dirty="0" err="1" smtClean="0">
                <a:solidFill>
                  <a:srgbClr val="FF0000"/>
                </a:solidFill>
              </a:rPr>
              <a:t>красны</a:t>
            </a:r>
            <a:r>
              <a:rPr lang="ru-RU" sz="2000" dirty="0" err="1" smtClean="0"/>
              <a:t>е</a:t>
            </a:r>
            <a:r>
              <a:rPr lang="ru-RU" sz="2000" dirty="0" smtClean="0"/>
              <a:t> </a:t>
            </a:r>
            <a:r>
              <a:rPr lang="ru-RU" sz="2000" dirty="0" err="1" smtClean="0"/>
              <a:t>грибочки-в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красную</a:t>
            </a:r>
            <a:r>
              <a:rPr lang="ru-RU" sz="2000" dirty="0" smtClean="0"/>
              <a:t> </a:t>
            </a:r>
            <a:r>
              <a:rPr lang="ru-RU" sz="2000" dirty="0" err="1" smtClean="0"/>
              <a:t>корзинку</a:t>
            </a:r>
            <a:r>
              <a:rPr lang="ru-RU" sz="2000" dirty="0" err="1" smtClean="0">
                <a:solidFill>
                  <a:srgbClr val="0070C0"/>
                </a:solidFill>
              </a:rPr>
              <a:t>,синие</a:t>
            </a:r>
            <a:r>
              <a:rPr lang="ru-RU" sz="2000" dirty="0" smtClean="0"/>
              <a:t> грибочки –</a:t>
            </a:r>
            <a:r>
              <a:rPr lang="ru-RU" sz="2000" dirty="0" smtClean="0">
                <a:solidFill>
                  <a:srgbClr val="0070C0"/>
                </a:solidFill>
              </a:rPr>
              <a:t>в синюю </a:t>
            </a:r>
            <a:r>
              <a:rPr lang="ru-RU" sz="2000" dirty="0" smtClean="0"/>
              <a:t>корзинку и т. д.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52000" y="3870168"/>
            <a:ext cx="3840000" cy="28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olnechnye-zajchiki-proekt-dlya-detskogo-sada-dlya-izucheniya-yavlenij-prirody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363272" cy="2074242"/>
          </a:xfrm>
        </p:spPr>
        <p:txBody>
          <a:bodyPr>
            <a:normAutofit fontScale="90000"/>
          </a:bodyPr>
          <a:lstStyle/>
          <a:p>
            <a:r>
              <a:rPr lang="ru-RU" sz="2700" b="1" i="1" dirty="0" smtClean="0">
                <a:solidFill>
                  <a:srgbClr val="7030A0"/>
                </a:solidFill>
              </a:rPr>
              <a:t>Дидактическая игра</a:t>
            </a:r>
            <a:br>
              <a:rPr lang="ru-RU" sz="2700" b="1" i="1" dirty="0" smtClean="0">
                <a:solidFill>
                  <a:srgbClr val="7030A0"/>
                </a:solidFill>
              </a:rPr>
            </a:br>
            <a:r>
              <a:rPr lang="ru-RU" sz="2700" b="1" i="1" dirty="0" smtClean="0">
                <a:solidFill>
                  <a:srgbClr val="7030A0"/>
                </a:solidFill>
              </a:rPr>
              <a:t>«Туфельки </a:t>
            </a:r>
            <a:r>
              <a:rPr lang="ru-RU" sz="2700" b="1" i="1" dirty="0" err="1" smtClean="0">
                <a:solidFill>
                  <a:srgbClr val="7030A0"/>
                </a:solidFill>
              </a:rPr>
              <a:t>поссорились,туфельки</a:t>
            </a:r>
            <a:r>
              <a:rPr lang="ru-RU" sz="2700" b="1" i="1" dirty="0" smtClean="0">
                <a:solidFill>
                  <a:srgbClr val="7030A0"/>
                </a:solidFill>
              </a:rPr>
              <a:t> помирились</a:t>
            </a:r>
            <a:r>
              <a:rPr lang="ru-RU" sz="2200" b="1" i="1" dirty="0" smtClean="0">
                <a:solidFill>
                  <a:srgbClr val="7030A0"/>
                </a:solidFill>
              </a:rPr>
              <a:t>»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2200" u="sng" dirty="0" smtClean="0"/>
              <a:t>Цели и задачи.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u="sng" dirty="0" err="1" smtClean="0"/>
              <a:t>Цель</a:t>
            </a:r>
            <a:r>
              <a:rPr lang="ru-RU" sz="2200" dirty="0" err="1" smtClean="0"/>
              <a:t>:учить</a:t>
            </a:r>
            <a:r>
              <a:rPr lang="ru-RU" sz="2200" dirty="0" smtClean="0"/>
              <a:t> детей определять эмоциональное </a:t>
            </a:r>
            <a:r>
              <a:rPr lang="ru-RU" sz="2200" dirty="0" err="1" smtClean="0"/>
              <a:t>настроение,зрительно</a:t>
            </a:r>
            <a:r>
              <a:rPr lang="ru-RU" sz="2200" dirty="0" smtClean="0"/>
              <a:t> различать левую и правую туфельку, соотносить цвета.</a:t>
            </a:r>
            <a:br>
              <a:rPr lang="ru-RU" sz="2200" dirty="0" smtClean="0"/>
            </a:br>
            <a:r>
              <a:rPr lang="ru-RU" sz="2200" u="sng" dirty="0" smtClean="0"/>
              <a:t>Задачи</a:t>
            </a:r>
            <a:r>
              <a:rPr lang="ru-RU" sz="2200" dirty="0" smtClean="0"/>
              <a:t>:1.Научить детей правильно обуваться.</a:t>
            </a:r>
            <a:br>
              <a:rPr lang="ru-RU" sz="2200" dirty="0" smtClean="0"/>
            </a:br>
            <a:r>
              <a:rPr lang="ru-RU" sz="2200" dirty="0" smtClean="0"/>
              <a:t>2.Формировать понятия «левая нога», «правая нога».</a:t>
            </a:r>
            <a:br>
              <a:rPr lang="ru-RU" sz="2200" dirty="0" smtClean="0"/>
            </a:br>
            <a:r>
              <a:rPr lang="ru-RU" sz="2200" dirty="0" smtClean="0"/>
              <a:t>3.Закреплять знание цвета.</a:t>
            </a:r>
            <a:endParaRPr lang="ru-RU" sz="22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2781088"/>
            <a:ext cx="3840000" cy="2880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6056" y="3429000"/>
            <a:ext cx="3840000" cy="28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olnechnye-zajchiki-proekt-dlya-detskogo-sada-dlya-izucheniya-yavlenij-prirody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498178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>
                <a:solidFill>
                  <a:srgbClr val="FF0000"/>
                </a:solidFill>
              </a:rPr>
              <a:t>Дидактическая игра : «Собери целое»(ЦВЕТЫ)</a:t>
            </a: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700" b="1" u="sng" dirty="0" err="1" smtClean="0"/>
              <a:t>Цель</a:t>
            </a:r>
            <a:r>
              <a:rPr lang="ru-RU" sz="2700" dirty="0" err="1" smtClean="0"/>
              <a:t>:учить</a:t>
            </a:r>
            <a:r>
              <a:rPr lang="ru-RU" sz="2700" dirty="0" smtClean="0"/>
              <a:t> детей собирать целое изображение из 2х </a:t>
            </a:r>
            <a:r>
              <a:rPr lang="ru-RU" sz="2700" dirty="0" err="1" smtClean="0"/>
              <a:t>частей,развивать</a:t>
            </a:r>
            <a:r>
              <a:rPr lang="ru-RU" sz="2700" dirty="0" smtClean="0"/>
              <a:t> образное </a:t>
            </a:r>
            <a:r>
              <a:rPr lang="ru-RU" sz="2700" dirty="0" err="1" smtClean="0"/>
              <a:t>мышление,внимание,зрительное</a:t>
            </a:r>
            <a:r>
              <a:rPr lang="ru-RU" sz="2700" dirty="0" smtClean="0"/>
              <a:t> восприятие.</a:t>
            </a:r>
            <a:endParaRPr lang="ru-RU" sz="27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608" y="2204864"/>
            <a:ext cx="2880000" cy="393846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36456" y="3263330"/>
            <a:ext cx="3840000" cy="28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olnechnye-zajchiki-proekt-dlya-detskogo-sada-dlya-izucheniya-yavlenij-prirody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91264" cy="2146250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i="1" dirty="0" smtClean="0">
                <a:solidFill>
                  <a:srgbClr val="FF0000"/>
                </a:solidFill>
              </a:rPr>
              <a:t>Дидактическая игра: «Помоги  ёжикам»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200" b="1" u="sng" dirty="0" err="1" smtClean="0"/>
              <a:t>Цель</a:t>
            </a:r>
            <a:r>
              <a:rPr lang="ru-RU" sz="2200" dirty="0" err="1" smtClean="0"/>
              <a:t>:обогащение</a:t>
            </a:r>
            <a:r>
              <a:rPr lang="ru-RU" sz="2200" dirty="0" smtClean="0"/>
              <a:t> и закрепление сенсорных возможностей детей.</a:t>
            </a:r>
            <a:br>
              <a:rPr lang="ru-RU" sz="2200" dirty="0" smtClean="0"/>
            </a:br>
            <a:r>
              <a:rPr lang="ru-RU" sz="2200" b="1" u="sng" dirty="0" err="1" smtClean="0"/>
              <a:t>Задачи:</a:t>
            </a:r>
            <a:r>
              <a:rPr lang="ru-RU" sz="2200" dirty="0" err="1" smtClean="0"/>
              <a:t>закреплять</a:t>
            </a:r>
            <a:r>
              <a:rPr lang="ru-RU" sz="2200" dirty="0" smtClean="0"/>
              <a:t> знания детей о цвете(</a:t>
            </a:r>
            <a:r>
              <a:rPr lang="ru-RU" sz="2200" dirty="0" err="1" smtClean="0">
                <a:solidFill>
                  <a:srgbClr val="00B050"/>
                </a:solidFill>
              </a:rPr>
              <a:t>зелёный</a:t>
            </a:r>
            <a:r>
              <a:rPr lang="ru-RU" sz="2200" dirty="0" err="1" smtClean="0">
                <a:solidFill>
                  <a:srgbClr val="FF0000"/>
                </a:solidFill>
              </a:rPr>
              <a:t>,красный</a:t>
            </a:r>
            <a:r>
              <a:rPr lang="ru-RU" sz="2200" dirty="0" err="1" smtClean="0"/>
              <a:t>,</a:t>
            </a:r>
            <a:r>
              <a:rPr lang="ru-RU" sz="2200" dirty="0" err="1" smtClean="0">
                <a:solidFill>
                  <a:srgbClr val="002060"/>
                </a:solidFill>
              </a:rPr>
              <a:t>синий,</a:t>
            </a:r>
            <a:r>
              <a:rPr lang="ru-RU" sz="2200" dirty="0" err="1" smtClean="0">
                <a:solidFill>
                  <a:srgbClr val="FFC000"/>
                </a:solidFill>
              </a:rPr>
              <a:t>жёлтый</a:t>
            </a:r>
            <a:r>
              <a:rPr lang="ru-RU" sz="2200" dirty="0" smtClean="0"/>
              <a:t>),развивать мелкую моторику пальцев </a:t>
            </a:r>
            <a:r>
              <a:rPr lang="ru-RU" sz="2200" dirty="0" err="1" smtClean="0"/>
              <a:t>рук,воспитывать</a:t>
            </a:r>
            <a:r>
              <a:rPr lang="ru-RU" sz="2200" dirty="0" smtClean="0"/>
              <a:t> </a:t>
            </a:r>
            <a:r>
              <a:rPr lang="ru-RU" sz="2200" dirty="0" err="1" smtClean="0"/>
              <a:t>усидчивость,интерес</a:t>
            </a:r>
            <a:r>
              <a:rPr lang="ru-RU" sz="2200" dirty="0" smtClean="0"/>
              <a:t> к природе и окружающему </a:t>
            </a:r>
            <a:r>
              <a:rPr lang="ru-RU" sz="2200" dirty="0" err="1" smtClean="0"/>
              <a:t>миру,учить</a:t>
            </a:r>
            <a:r>
              <a:rPr lang="ru-RU" sz="2200" dirty="0" smtClean="0"/>
              <a:t> детей принимать воображаемую игровую ситуацию.</a:t>
            </a:r>
            <a:br>
              <a:rPr lang="ru-RU" sz="2200" dirty="0" smtClean="0"/>
            </a:br>
            <a:r>
              <a:rPr lang="ru-RU" sz="2200" b="1" u="sng" dirty="0" smtClean="0"/>
              <a:t>Ход игры</a:t>
            </a:r>
            <a:r>
              <a:rPr lang="ru-RU" sz="2200" dirty="0" smtClean="0"/>
              <a:t>: воспитатель </a:t>
            </a:r>
            <a:r>
              <a:rPr lang="ru-RU" sz="2200" dirty="0" err="1" smtClean="0"/>
              <a:t>говорит,что</a:t>
            </a:r>
            <a:r>
              <a:rPr lang="ru-RU" sz="2200" dirty="0" smtClean="0"/>
              <a:t> из леса пришли к нам в гости </a:t>
            </a:r>
            <a:r>
              <a:rPr lang="ru-RU" sz="2200" dirty="0" err="1" smtClean="0"/>
              <a:t>ёжики,но</a:t>
            </a:r>
            <a:r>
              <a:rPr lang="ru-RU" sz="2200" dirty="0" smtClean="0"/>
              <a:t> по дороге  они потеряли свои иголки(скрепки),нужно помочь ёжикам отыскать иголки и прикрепить их.</a:t>
            </a:r>
            <a:endParaRPr lang="ru-RU" sz="22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4566" y="3192448"/>
            <a:ext cx="3792586" cy="2880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62784" y="2860139"/>
            <a:ext cx="2880000" cy="35446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olnechnye-zajchiki-proekt-dlya-detskogo-sada-dlya-izucheniya-yavlenij-prirody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47248" cy="1930226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b="1" i="1" dirty="0" smtClean="0">
                <a:solidFill>
                  <a:srgbClr val="C00000"/>
                </a:solidFill>
              </a:rPr>
              <a:t>Дидактическая игра: «Разложи по стаканчикам»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400" b="1" u="sng" dirty="0" err="1" smtClean="0"/>
              <a:t>Цель</a:t>
            </a:r>
            <a:r>
              <a:rPr lang="ru-RU" sz="2400" dirty="0" err="1" smtClean="0"/>
              <a:t>:упражнять</a:t>
            </a:r>
            <a:r>
              <a:rPr lang="ru-RU" sz="2400" dirty="0" smtClean="0"/>
              <a:t> детей в умении определять </a:t>
            </a:r>
            <a:r>
              <a:rPr lang="ru-RU" sz="2400" dirty="0" err="1" smtClean="0"/>
              <a:t>форму,цвет,развивать</a:t>
            </a:r>
            <a:r>
              <a:rPr lang="ru-RU" sz="2400" dirty="0" smtClean="0"/>
              <a:t> зрительные и осязательные </a:t>
            </a:r>
            <a:r>
              <a:rPr lang="ru-RU" sz="2400" dirty="0" err="1" smtClean="0"/>
              <a:t>рецепторы,развивать</a:t>
            </a:r>
            <a:r>
              <a:rPr lang="ru-RU" sz="2400" dirty="0" smtClean="0"/>
              <a:t> логическое и творческое </a:t>
            </a:r>
            <a:r>
              <a:rPr lang="ru-RU" sz="2400" dirty="0" err="1" smtClean="0"/>
              <a:t>мышление,внимание,зрительную</a:t>
            </a:r>
            <a:r>
              <a:rPr lang="ru-RU" sz="2400" dirty="0" smtClean="0"/>
              <a:t> память.</a:t>
            </a:r>
            <a:br>
              <a:rPr lang="ru-RU" sz="2400" dirty="0" smtClean="0"/>
            </a:br>
            <a:r>
              <a:rPr lang="ru-RU" sz="2400" b="1" u="sng" dirty="0" smtClean="0"/>
              <a:t>Ход игры </a:t>
            </a:r>
            <a:r>
              <a:rPr lang="ru-RU" sz="2400" dirty="0" smtClean="0"/>
              <a:t>:разложить предметы круглой формы в стаканчики по цвету.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9858" y="3231138"/>
            <a:ext cx="3808260" cy="2880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0032" y="3239146"/>
            <a:ext cx="3840000" cy="28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olnechnye-zajchiki-proekt-dlya-detskogo-sada-dlya-izucheniya-yavlenij-prirody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36904" cy="2880320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b="1" i="1" dirty="0" smtClean="0">
                <a:solidFill>
                  <a:srgbClr val="FF0000"/>
                </a:solidFill>
              </a:rPr>
              <a:t>Дидактическая игра: «Наряди матрёшек»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u="sng" dirty="0" err="1" smtClean="0"/>
              <a:t>Цель:</a:t>
            </a:r>
            <a:r>
              <a:rPr lang="ru-RU" sz="2000" dirty="0" err="1" smtClean="0"/>
              <a:t>развитие</a:t>
            </a:r>
            <a:r>
              <a:rPr lang="ru-RU" sz="2000" dirty="0" smtClean="0"/>
              <a:t> восприятия </a:t>
            </a:r>
            <a:r>
              <a:rPr lang="ru-RU" sz="2000" dirty="0" err="1" smtClean="0"/>
              <a:t>ребёнка,формирование</a:t>
            </a:r>
            <a:r>
              <a:rPr lang="ru-RU" sz="2000" dirty="0" smtClean="0"/>
              <a:t> его представлений о внешних признаках </a:t>
            </a:r>
            <a:r>
              <a:rPr lang="ru-RU" sz="2000" dirty="0" err="1" smtClean="0"/>
              <a:t>предметов:цвете,величине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b="1" u="sng" dirty="0" err="1" smtClean="0"/>
              <a:t>Задачи:</a:t>
            </a:r>
            <a:r>
              <a:rPr lang="ru-RU" sz="2000" dirty="0" err="1" smtClean="0"/>
              <a:t>учить</a:t>
            </a:r>
            <a:r>
              <a:rPr lang="ru-RU" sz="2000" dirty="0" smtClean="0"/>
              <a:t> детей запоминать геометрические </a:t>
            </a:r>
            <a:r>
              <a:rPr lang="ru-RU" sz="2000" dirty="0" err="1" smtClean="0"/>
              <a:t>фигуры,фиксировать</a:t>
            </a:r>
            <a:r>
              <a:rPr lang="ru-RU" sz="2000" dirty="0" smtClean="0"/>
              <a:t> внимание на цветовых свойствах </a:t>
            </a:r>
            <a:r>
              <a:rPr lang="ru-RU" sz="2000" dirty="0" err="1" smtClean="0"/>
              <a:t>предметов,группировать</a:t>
            </a:r>
            <a:r>
              <a:rPr lang="ru-RU" sz="2000" dirty="0" smtClean="0"/>
              <a:t> предметы по </a:t>
            </a:r>
            <a:r>
              <a:rPr lang="ru-RU" sz="2000" dirty="0" err="1" smtClean="0"/>
              <a:t>цвету,соотносить</a:t>
            </a:r>
            <a:r>
              <a:rPr lang="ru-RU" sz="2000" dirty="0" smtClean="0"/>
              <a:t> их по форме методом </a:t>
            </a:r>
            <a:r>
              <a:rPr lang="ru-RU" sz="2000" dirty="0" err="1" smtClean="0"/>
              <a:t>наложения,совершенствовать</a:t>
            </a:r>
            <a:r>
              <a:rPr lang="ru-RU" sz="2000" dirty="0" smtClean="0"/>
              <a:t> тактильные </a:t>
            </a:r>
            <a:r>
              <a:rPr lang="ru-RU" sz="2000" dirty="0" err="1" smtClean="0"/>
              <a:t>ощущения,развивать</a:t>
            </a:r>
            <a:r>
              <a:rPr lang="ru-RU" sz="2000" dirty="0" smtClean="0"/>
              <a:t> мелкую моторику рук.</a:t>
            </a:r>
            <a:br>
              <a:rPr lang="ru-RU" sz="2000" dirty="0" smtClean="0"/>
            </a:br>
            <a:r>
              <a:rPr lang="ru-RU" sz="2000" b="1" u="sng" dirty="0" smtClean="0"/>
              <a:t>Оборудование:</a:t>
            </a:r>
            <a:r>
              <a:rPr lang="ru-RU" sz="2000" dirty="0" smtClean="0"/>
              <a:t>4 матрёшки с геометрическими </a:t>
            </a:r>
            <a:r>
              <a:rPr lang="ru-RU" sz="2000" dirty="0" err="1" smtClean="0"/>
              <a:t>рисунками-схемами,геометрические</a:t>
            </a:r>
            <a:r>
              <a:rPr lang="ru-RU" sz="2000" dirty="0" smtClean="0"/>
              <a:t> фигуры.</a:t>
            </a:r>
            <a:br>
              <a:rPr lang="ru-RU" sz="2000" dirty="0" smtClean="0"/>
            </a:br>
            <a:r>
              <a:rPr lang="ru-RU" sz="2000" b="1" u="sng" dirty="0" smtClean="0"/>
              <a:t>Ход </a:t>
            </a:r>
            <a:r>
              <a:rPr lang="ru-RU" sz="2000" b="1" u="sng" dirty="0" err="1" smtClean="0"/>
              <a:t>игры</a:t>
            </a:r>
            <a:r>
              <a:rPr lang="ru-RU" sz="2000" dirty="0" err="1" smtClean="0"/>
              <a:t>:ребёнок</a:t>
            </a:r>
            <a:r>
              <a:rPr lang="ru-RU" sz="2000" b="1" u="sng" dirty="0" smtClean="0"/>
              <a:t> </a:t>
            </a:r>
            <a:r>
              <a:rPr lang="ru-RU" sz="2000" dirty="0" smtClean="0"/>
              <a:t>берёт матрёшку и методом наложения выкладывает фигуры по </a:t>
            </a:r>
            <a:r>
              <a:rPr lang="ru-RU" sz="2000" dirty="0" err="1" smtClean="0"/>
              <a:t>контуру,игра</a:t>
            </a:r>
            <a:r>
              <a:rPr lang="ru-RU" sz="2000" dirty="0" smtClean="0"/>
              <a:t> считается </a:t>
            </a:r>
            <a:r>
              <a:rPr lang="ru-RU" sz="2000" dirty="0" err="1" smtClean="0"/>
              <a:t>законченной,если</a:t>
            </a:r>
            <a:r>
              <a:rPr lang="ru-RU" sz="2000" dirty="0" smtClean="0"/>
              <a:t> все контуры будут закрыты геометрическими фигурами нужного цвета.</a:t>
            </a: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7624" y="3553616"/>
            <a:ext cx="2340000" cy="3120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4048" y="3935632"/>
            <a:ext cx="3120000" cy="23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olnechnye-zajchiki-proekt-dlya-detskogo-sada-dlya-izucheniya-yavlenij-prirody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63272" cy="1930226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b="1" dirty="0" smtClean="0">
                <a:solidFill>
                  <a:srgbClr val="C00000"/>
                </a:solidFill>
              </a:rPr>
              <a:t>Дидактическая игра: «Сушим бельё»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200" b="1" u="sng" dirty="0" err="1" smtClean="0"/>
              <a:t>Цель</a:t>
            </a:r>
            <a:r>
              <a:rPr lang="ru-RU" sz="2200" b="1" dirty="0" err="1" smtClean="0"/>
              <a:t>:развитие</a:t>
            </a:r>
            <a:r>
              <a:rPr lang="ru-RU" sz="2200" b="1" dirty="0" smtClean="0"/>
              <a:t> мелкой моторики </a:t>
            </a:r>
            <a:r>
              <a:rPr lang="ru-RU" sz="2200" b="1" dirty="0" err="1" smtClean="0"/>
              <a:t>рук,закрепление</a:t>
            </a:r>
            <a:r>
              <a:rPr lang="ru-RU" sz="2200" b="1" dirty="0" smtClean="0"/>
              <a:t> сенсорных </a:t>
            </a:r>
            <a:r>
              <a:rPr lang="ru-RU" sz="2200" dirty="0" smtClean="0"/>
              <a:t>навыков и пространственных </a:t>
            </a:r>
            <a:r>
              <a:rPr lang="ru-RU" sz="2200" dirty="0" err="1" smtClean="0"/>
              <a:t>представлений,развитие</a:t>
            </a:r>
            <a:r>
              <a:rPr lang="ru-RU" sz="2200" dirty="0" smtClean="0"/>
              <a:t> </a:t>
            </a:r>
            <a:r>
              <a:rPr lang="ru-RU" sz="2200" dirty="0" err="1" smtClean="0"/>
              <a:t>воображения,речи,обучение</a:t>
            </a:r>
            <a:r>
              <a:rPr lang="ru-RU" sz="2200" dirty="0" smtClean="0"/>
              <a:t> бытовым навыкам.</a:t>
            </a:r>
            <a:br>
              <a:rPr lang="ru-RU" sz="2200" dirty="0" smtClean="0"/>
            </a:br>
            <a:r>
              <a:rPr lang="ru-RU" sz="2200" b="1" u="sng" dirty="0" err="1" smtClean="0"/>
              <a:t>Оборудование</a:t>
            </a:r>
            <a:r>
              <a:rPr lang="ru-RU" sz="2200" dirty="0" err="1" smtClean="0"/>
              <a:t>:прищепки,верёвки,кукольная</a:t>
            </a:r>
            <a:r>
              <a:rPr lang="ru-RU" sz="2200" dirty="0" smtClean="0"/>
              <a:t> </a:t>
            </a:r>
            <a:r>
              <a:rPr lang="ru-RU" sz="2200" dirty="0" err="1" smtClean="0"/>
              <a:t>одежда,платочки</a:t>
            </a:r>
            <a:r>
              <a:rPr lang="ru-RU" sz="2200" dirty="0" smtClean="0"/>
              <a:t>.</a:t>
            </a:r>
            <a:br>
              <a:rPr lang="ru-RU" sz="2200" dirty="0" smtClean="0"/>
            </a:br>
            <a:r>
              <a:rPr lang="ru-RU" sz="2200" b="1" u="sng" dirty="0" smtClean="0"/>
              <a:t>Ход игры </a:t>
            </a:r>
            <a:r>
              <a:rPr lang="ru-RU" sz="2200" dirty="0" smtClean="0"/>
              <a:t>:натяните </a:t>
            </a:r>
            <a:r>
              <a:rPr lang="ru-RU" sz="2200" dirty="0" err="1" smtClean="0"/>
              <a:t>верёвки,повесьте</a:t>
            </a:r>
            <a:r>
              <a:rPr lang="ru-RU" sz="2200" dirty="0" smtClean="0"/>
              <a:t> кукольную </a:t>
            </a:r>
            <a:r>
              <a:rPr lang="ru-RU" sz="2200" dirty="0" err="1" smtClean="0"/>
              <a:t>одежду,платочки,прикрепите</a:t>
            </a:r>
            <a:r>
              <a:rPr lang="ru-RU" sz="2200" dirty="0" smtClean="0"/>
              <a:t> их прищепками.</a:t>
            </a:r>
            <a:endParaRPr lang="ru-RU" sz="2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2000" y="2996952"/>
            <a:ext cx="4320000" cy="32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182</Words>
  <Application>Microsoft Office PowerPoint</Application>
  <PresentationFormat>Экран (4:3)</PresentationFormat>
  <Paragraphs>15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«Дайте детям радость труда, эту радость ему несут успех, осознание своей умелости и значимости выполняемой работы, возможность доставлять радость  другим» В.А.Сухомлинский.</vt:lpstr>
      <vt:lpstr>МУНИЦИПАЛЬНОЕ БЮДЖЕТНОЕ ДОШКОЛЬНОЕ ОБРАЗОВАТЕЛЬНОЕ УЧРЕЖДЕНИЕ ДЕТСКИЙ САД №30 «Незабудка»</vt:lpstr>
      <vt:lpstr>Дидактическая игра для детей 2-3лет  «Собери грибочки в корзинки»  Цель игры: Развитие сенсорных способностей детей. Формировать у детей представления о количестве предметов «один»- «много»,активизировать в речи детей слова «один», «много». Учить показывать и называть 4 основных цвета: красный,жёлтый,синий,зелёный. Учить группировать однородные предметы по одному(общему) признаку. Развивать мелкую моторику рук, логическое мышление,внимание,память,речь. Содержание игры: Собрать грибы в корзинку,называя цвета.Разложить грибы по разным корзинкам:красные грибочки-в красную корзинку,синие грибочки –в синюю корзинку и т. д.</vt:lpstr>
      <vt:lpstr>Дидактическая игра «Туфельки поссорились,туфельки помирились»  Цели и задачи. Цель:учить детей определять эмоциональное настроение,зрительно различать левую и правую туфельку, соотносить цвета. Задачи:1.Научить детей правильно обуваться. 2.Формировать понятия «левая нога», «правая нога». 3.Закреплять знание цвета.</vt:lpstr>
      <vt:lpstr>Дидактическая игра : «Собери целое»(ЦВЕТЫ)  Цель:учить детей собирать целое изображение из 2х частей,развивать образное мышление,внимание,зрительное восприятие.</vt:lpstr>
      <vt:lpstr>Дидактическая игра: «Помоги  ёжикам» Цель:обогащение и закрепление сенсорных возможностей детей. Задачи:закреплять знания детей о цвете(зелёный,красный,синий,жёлтый),развивать мелкую моторику пальцев рук,воспитывать усидчивость,интерес к природе и окружающему миру,учить детей принимать воображаемую игровую ситуацию. Ход игры: воспитатель говорит,что из леса пришли к нам в гости ёжики,но по дороге  они потеряли свои иголки(скрепки),нужно помочь ёжикам отыскать иголки и прикрепить их.</vt:lpstr>
      <vt:lpstr>Дидактическая игра: «Разложи по стаканчикам» Цель:упражнять детей в умении определять форму,цвет,развивать зрительные и осязательные рецепторы,развивать логическое и творческое мышление,внимание,зрительную память. Ход игры :разложить предметы круглой формы в стаканчики по цвету.</vt:lpstr>
      <vt:lpstr>Дидактическая игра: «Наряди матрёшек» Цель:развитие восприятия ребёнка,формирование его представлений о внешних признаках предметов:цвете,величине. Задачи:учить детей запоминать геометрические фигуры,фиксировать внимание на цветовых свойствах предметов,группировать предметы по цвету,соотносить их по форме методом наложения,совершенствовать тактильные ощущения,развивать мелкую моторику рук. Оборудование:4 матрёшки с геометрическими рисунками-схемами,геометрические фигуры. Ход игры:ребёнок берёт матрёшку и методом наложения выкладывает фигуры по контуру,игра считается законченной,если все контуры будут закрыты геометрическими фигурами нужного цвета.</vt:lpstr>
      <vt:lpstr>Дидактическая игра: «Сушим бельё» Цель:развитие мелкой моторики рук,закрепление сенсорных навыков и пространственных представлений,развитие воображения,речи,обучение бытовым навыкам. Оборудование:прищепки,верёвки,кукольная одежда,платочки. Ход игры :натяните верёвки,повесьте кукольную одежду,платочки,прикрепите их прищепками.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ДЕТСКИЙ САД ОБЩЕРАЗВИВАЮЩЕГО  ВИДА №5 «Звёздочка»р.п.Бурмакино.Воспитатель группы раннего возраста Вусань Т.В.</dc:title>
  <dc:creator>ASUS</dc:creator>
  <cp:lastModifiedBy>User</cp:lastModifiedBy>
  <cp:revision>46</cp:revision>
  <dcterms:created xsi:type="dcterms:W3CDTF">2021-04-04T10:39:22Z</dcterms:created>
  <dcterms:modified xsi:type="dcterms:W3CDTF">2024-04-14T10:12:03Z</dcterms:modified>
</cp:coreProperties>
</file>