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A7E3-7063-4E23-8F15-EC0D7CBDFEAB}" type="datetimeFigureOut">
              <a:rPr lang="ru-RU" smtClean="0"/>
              <a:t>18.10.2018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FAB6-332D-4A5E-AEB0-4415F9729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061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A7E3-7063-4E23-8F15-EC0D7CBDFEAB}" type="datetimeFigureOut">
              <a:rPr lang="ru-RU" smtClean="0"/>
              <a:t>18.10.2018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FAB6-332D-4A5E-AEB0-4415F9729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271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A7E3-7063-4E23-8F15-EC0D7CBDFEAB}" type="datetimeFigureOut">
              <a:rPr lang="ru-RU" smtClean="0"/>
              <a:t>18.10.2018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FAB6-332D-4A5E-AEB0-4415F9729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129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A7E3-7063-4E23-8F15-EC0D7CBDFEAB}" type="datetimeFigureOut">
              <a:rPr lang="ru-RU" smtClean="0"/>
              <a:t>18.10.2018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FAB6-332D-4A5E-AEB0-4415F9729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074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A7E3-7063-4E23-8F15-EC0D7CBDFEAB}" type="datetimeFigureOut">
              <a:rPr lang="ru-RU" smtClean="0"/>
              <a:t>18.10.2018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FAB6-332D-4A5E-AEB0-4415F9729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71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A7E3-7063-4E23-8F15-EC0D7CBDFEAB}" type="datetimeFigureOut">
              <a:rPr lang="ru-RU" smtClean="0"/>
              <a:t>18.10.2018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FAB6-332D-4A5E-AEB0-4415F9729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788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A7E3-7063-4E23-8F15-EC0D7CBDFEAB}" type="datetimeFigureOut">
              <a:rPr lang="ru-RU" smtClean="0"/>
              <a:t>18.10.2018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FAB6-332D-4A5E-AEB0-4415F9729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146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A7E3-7063-4E23-8F15-EC0D7CBDFEAB}" type="datetimeFigureOut">
              <a:rPr lang="ru-RU" smtClean="0"/>
              <a:t>18.10.2018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FAB6-332D-4A5E-AEB0-4415F9729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849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A7E3-7063-4E23-8F15-EC0D7CBDFEAB}" type="datetimeFigureOut">
              <a:rPr lang="ru-RU" smtClean="0"/>
              <a:t>18.10.2018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FAB6-332D-4A5E-AEB0-4415F9729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058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A7E3-7063-4E23-8F15-EC0D7CBDFEAB}" type="datetimeFigureOut">
              <a:rPr lang="ru-RU" smtClean="0"/>
              <a:t>18.10.2018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FAB6-332D-4A5E-AEB0-4415F9729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926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A7E3-7063-4E23-8F15-EC0D7CBDFEAB}" type="datetimeFigureOut">
              <a:rPr lang="ru-RU" smtClean="0"/>
              <a:t>18.10.2018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FAB6-332D-4A5E-AEB0-4415F9729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128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>
                <a:lumMod val="85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4A7E3-7063-4E23-8F15-EC0D7CBDFEAB}" type="datetimeFigureOut">
              <a:rPr lang="ru-RU" smtClean="0"/>
              <a:t>18.10.2018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BFAB6-332D-4A5E-AEB0-4415F97297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028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2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2.jpeg"/><Relationship Id="rId7" Type="http://schemas.openxmlformats.org/officeDocument/2006/relationships/image" Target="../media/image6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6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jpeg"/><Relationship Id="rId7" Type="http://schemas.openxmlformats.org/officeDocument/2006/relationships/image" Target="../media/image78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51034" y="527762"/>
            <a:ext cx="9144000" cy="165576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Князева Татьяна Борисовна</a:t>
            </a:r>
          </a:p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Алтайский край, город Рубцовск</a:t>
            </a:r>
          </a:p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МБДОУ «Детский сад № 30 «Незабудка»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s://i.mycdn.me/image?id=811931049187&amp;t=3&amp;plc=WEB&amp;ts=00&amp;tkn=*zS3R1qEfajfm6XAmb6rajVhzNT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283" y="2183524"/>
            <a:ext cx="4052070" cy="45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65" y="3796368"/>
            <a:ext cx="2887511" cy="262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lya-slayd-shou-minus — копи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6678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8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А вот уже и первый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выпускной! 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929" y="1330786"/>
            <a:ext cx="4001154" cy="266743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92" y="1388467"/>
            <a:ext cx="4592448" cy="30616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84" y="4006104"/>
            <a:ext cx="4114800" cy="2743200"/>
          </a:xfrm>
          <a:prstGeom prst="rect">
            <a:avLst/>
          </a:prstGeom>
        </p:spPr>
      </p:pic>
      <p:pic>
        <p:nvPicPr>
          <p:cNvPr id="7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87" y="4127444"/>
            <a:ext cx="2887511" cy="262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722" y="134982"/>
            <a:ext cx="2948067" cy="198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685" y="4443511"/>
            <a:ext cx="2273512" cy="23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7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Вот первые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победы, достижения,  грамоты,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похвальные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листы.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4584">
            <a:off x="236482" y="1273631"/>
            <a:ext cx="2519763" cy="3436766"/>
          </a:xfrm>
        </p:spPr>
      </p:pic>
      <p:pic>
        <p:nvPicPr>
          <p:cNvPr id="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561" y="4307973"/>
            <a:ext cx="2887511" cy="262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3" t="21613" r="18398" b="9123"/>
          <a:stretch/>
        </p:blipFill>
        <p:spPr>
          <a:xfrm rot="997164">
            <a:off x="3986733" y="1487630"/>
            <a:ext cx="2368074" cy="33389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946" y="1066458"/>
            <a:ext cx="2245621" cy="32766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9443">
            <a:off x="9568736" y="1117257"/>
            <a:ext cx="2004573" cy="27191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2" t="817" b="-1"/>
          <a:stretch/>
        </p:blipFill>
        <p:spPr>
          <a:xfrm>
            <a:off x="5528488" y="3262965"/>
            <a:ext cx="2351402" cy="35084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2" t="19649" r="16082" b="11719"/>
          <a:stretch/>
        </p:blipFill>
        <p:spPr>
          <a:xfrm>
            <a:off x="2312031" y="2588398"/>
            <a:ext cx="2222019" cy="32629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" r="5682"/>
          <a:stretch/>
        </p:blipFill>
        <p:spPr>
          <a:xfrm>
            <a:off x="8629490" y="3928282"/>
            <a:ext cx="2003534" cy="285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9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Я, воспитатель,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этим я горжусь и в этой жизни делаю немало!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Я буду дальше познавать свою работу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06" y="1819870"/>
            <a:ext cx="2883550" cy="21626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062" y="1806117"/>
            <a:ext cx="2390052" cy="17925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860" y="4769598"/>
            <a:ext cx="2650156" cy="19876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50" y="1690688"/>
            <a:ext cx="3349244" cy="25119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8" t="1909" r="12117"/>
          <a:stretch/>
        </p:blipFill>
        <p:spPr>
          <a:xfrm>
            <a:off x="5868161" y="4303668"/>
            <a:ext cx="2656490" cy="24144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94" r="29683" b="-1"/>
          <a:stretch/>
        </p:blipFill>
        <p:spPr>
          <a:xfrm>
            <a:off x="2583632" y="4264537"/>
            <a:ext cx="2304889" cy="2492678"/>
          </a:xfrm>
          <a:prstGeom prst="rect">
            <a:avLst/>
          </a:prstGeom>
        </p:spPr>
      </p:pic>
      <p:pic>
        <p:nvPicPr>
          <p:cNvPr id="1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7" y="4135355"/>
            <a:ext cx="2887511" cy="262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096" y="1690688"/>
            <a:ext cx="2697864" cy="202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5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и продолжать учиться быть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собой.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https://i.mycdn.me/image?id=836302329571&amp;t=3&amp;plc=WEB&amp;tkn=*VK6WwVQyWPotv3-QM8B1MxEhAW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899" y="1198179"/>
            <a:ext cx="2853189" cy="38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.mycdn.me/image?id=836873871331&amp;t=3&amp;plc=WEB&amp;tkn=*aWfLczwdZThz8au_kI9sbUOFg9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4" y="1366814"/>
            <a:ext cx="4633060" cy="260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4" y="4151092"/>
            <a:ext cx="2887511" cy="262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.mycdn.me/image?id=873235622077&amp;t=3&amp;plc=WEB&amp;tkn=*jEEbhQerKeFysODE8rMbUWtU1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47737" y="1690688"/>
            <a:ext cx="2338714" cy="415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i.mycdn.me/image?id=873235309501&amp;t=3&amp;plc=WEB&amp;tkn=*qpkn-cWmG7Dv-FaLJqdVL4pzmq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198" y="2896435"/>
            <a:ext cx="2265802" cy="402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88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5497" y="523025"/>
            <a:ext cx="10515600" cy="132556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Я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детям отдаю свою заботу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которые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открыли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счастья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мне рецепт простой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Скажу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одно, профессии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в жизни нет важнее,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и</a:t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я горжусь, что воспитателем мне быть дано!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endParaRPr lang="ru-RU" sz="28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641" y="3871535"/>
            <a:ext cx="3944044" cy="295803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2" y="2175642"/>
            <a:ext cx="3573517" cy="2680138"/>
          </a:xfrm>
          <a:prstGeom prst="rect">
            <a:avLst/>
          </a:prstGeom>
        </p:spPr>
      </p:pic>
      <p:pic>
        <p:nvPicPr>
          <p:cNvPr id="7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7" y="4236140"/>
            <a:ext cx="2887511" cy="262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5" r="1137"/>
          <a:stretch/>
        </p:blipFill>
        <p:spPr>
          <a:xfrm>
            <a:off x="4234353" y="4602404"/>
            <a:ext cx="3426372" cy="22555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353" y="2175642"/>
            <a:ext cx="3235872" cy="24269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129" y="275574"/>
            <a:ext cx="2298481" cy="3064641"/>
          </a:xfrm>
          <a:prstGeom prst="rect">
            <a:avLst/>
          </a:prstGeom>
        </p:spPr>
      </p:pic>
      <p:pic>
        <p:nvPicPr>
          <p:cNvPr id="614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065" y="2081049"/>
            <a:ext cx="2575989" cy="19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0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Спасибо за внимание</a:t>
            </a:r>
            <a:endParaRPr lang="ru-RU" sz="60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535" y="4507597"/>
            <a:ext cx="2522867" cy="229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ÐÐ°ÑÑÐ¸Ð½ÐºÐ¸ Ð¿Ð¾ Ð·Ð°Ð¿ÑÐ¾ÑÑ Ð¼Ð°Ð»ÑÑÐ¸ ÐºÐ°ÑÑÐ¸Ð½ÐºÐ¸ Ð½Ð°ÑÐ¸ÑÐ¾Ð²Ð°Ð½Ð½Ñ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449" y="2607359"/>
            <a:ext cx="6981825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58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5320" y="332448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В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1990 году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закончила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Рубцовский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машиностроительный техникум по специальности «Обработка металлов резанием» и была присвоена квалификация «Техник – технолог»,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но обстоятельства сложились так,  что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в 1994 году пришла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работать в детский сад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№ 30  «Незабудка»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помощником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воспитателя. Так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проработала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12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лет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 algn="just">
              <a:buNone/>
            </a:pPr>
            <a:r>
              <a:rPr lang="ru-RU" b="1" dirty="0"/>
              <a:t> </a:t>
            </a:r>
            <a:r>
              <a:rPr lang="ru-RU" b="1" dirty="0" smtClean="0"/>
              <a:t>                                                                   </a:t>
            </a:r>
            <a:endParaRPr lang="ru-RU" b="1" dirty="0"/>
          </a:p>
        </p:txBody>
      </p:sp>
      <p:pic>
        <p:nvPicPr>
          <p:cNvPr id="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65" y="3796368"/>
            <a:ext cx="2887511" cy="262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.mycdn.me/image?id=873227136445&amp;t=3&amp;plc=WEB&amp;tkn=*2MrH73O7FXTOyzlW7sGb-2bNMZM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4" r="7240"/>
          <a:stretch/>
        </p:blipFill>
        <p:spPr bwMode="auto">
          <a:xfrm>
            <a:off x="5549462" y="3239813"/>
            <a:ext cx="4931820" cy="33519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9253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Я подумала, а может воспитателем мне стать, профессия совсем  не легка, но, кажется как раз она моя!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750" y="2396280"/>
            <a:ext cx="4809903" cy="3607427"/>
          </a:xfrm>
        </p:spPr>
      </p:pic>
      <p:pic>
        <p:nvPicPr>
          <p:cNvPr id="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65" y="3796368"/>
            <a:ext cx="2887511" cy="262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Рисунок 2" descr="ÐÐ°ÑÑÐ¸Ð½ÐºÐ¸ Ð¿Ð¾ Ð·Ð°Ð¿ÑÐ¾ÑÑ Ð¾Ð±Ð»Ð°ÑÐºÐ¾ ÑÐ¾ Ð·Ð½Ð°ÐºÐ°Ð¼Ð¸ Ð²Ð¾Ð¿ÑÐ¾ÑÐ°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507" y="1027906"/>
            <a:ext cx="287655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394" y="1662194"/>
            <a:ext cx="1854528" cy="11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02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И вот… я сделала свой первый шаг! В 2009 году я закончила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Рубцовский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педагогический 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колледж.</a:t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Я- ВОСПИТАТЕЛЬ!!!!!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5" r="-1572"/>
          <a:stretch/>
        </p:blipFill>
        <p:spPr>
          <a:xfrm>
            <a:off x="791803" y="2496540"/>
            <a:ext cx="2900442" cy="3067819"/>
          </a:xfrm>
        </p:spPr>
      </p:pic>
      <p:pic>
        <p:nvPicPr>
          <p:cNvPr id="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997" y="4236140"/>
            <a:ext cx="2887511" cy="262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ÐÐ°ÑÑÐ¸Ð½ÐºÐ¸ Ð¿Ð¾ Ð·Ð°Ð¿ÑÐ¾ÑÑ ÑÐ°Ð¿Ð¾ÑÐºÐ° Ð²ÑÐ¿ÑÑÐºÐ½Ð¸ÐºÐ° Ð²ÐµÐºÑÐ¾Ñ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ÐÐ°ÑÑÐ¸Ð½ÐºÐ¸ Ð¿Ð¾ Ð·Ð°Ð¿ÑÐ¾ÑÑ ÑÐ°Ð¿Ð¾ÑÐºÐ° Ð²ÑÐ¿ÑÑÐºÐ½Ð¸ÐºÐ° Ð²ÐµÐºÑÐ¾Ñ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243" y="1883193"/>
            <a:ext cx="4600876" cy="3450657"/>
          </a:xfrm>
          <a:prstGeom prst="rect">
            <a:avLst/>
          </a:prstGeom>
        </p:spPr>
      </p:pic>
      <p:pic>
        <p:nvPicPr>
          <p:cNvPr id="11" name="Рисунок 10" descr="https://i.mycdn.me/image?id=873227135933&amp;t=3&amp;plc=WEB&amp;tkn=*-SyMQZ-RE1btDDsEI2SCA0TErB0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r="4914"/>
          <a:stretch/>
        </p:blipFill>
        <p:spPr bwMode="auto">
          <a:xfrm rot="20070798">
            <a:off x="7680603" y="3435611"/>
            <a:ext cx="3839686" cy="27290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79" y="5267953"/>
            <a:ext cx="1791635" cy="17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16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1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Теперь так хочется все воплотить, не ошибиться, все трудности преодолеть, </a:t>
            </a:r>
            <a:r>
              <a:rPr lang="ru-RU" sz="31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вот </a:t>
            </a:r>
            <a:r>
              <a:rPr lang="ru-RU" sz="31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первое </a:t>
            </a:r>
            <a:r>
              <a:rPr lang="ru-RU" sz="31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занятие,</a:t>
            </a:r>
            <a:endParaRPr lang="ru-RU" sz="31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991" y="1747343"/>
            <a:ext cx="2599153" cy="194936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3" y="1541782"/>
            <a:ext cx="3020922" cy="22656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519" y="3950595"/>
            <a:ext cx="2180554" cy="29074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156" y="1762167"/>
            <a:ext cx="2631769" cy="19738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8" y="4411579"/>
            <a:ext cx="2828623" cy="21214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502" y="3934312"/>
            <a:ext cx="2193261" cy="2924348"/>
          </a:xfrm>
          <a:prstGeom prst="rect">
            <a:avLst/>
          </a:prstGeom>
        </p:spPr>
      </p:pic>
      <p:pic>
        <p:nvPicPr>
          <p:cNvPr id="12" name="Рисунок 11" descr="F:\ВСССССЁЁЁЁ\ПЕЧАТАТЬ\Изображение 001.jpg"/>
          <p:cNvPicPr/>
          <p:nvPr/>
        </p:nvPicPr>
        <p:blipFill>
          <a:blip r:embed="rId8" cstate="print"/>
          <a:srcRect t="12873" r="980"/>
          <a:stretch>
            <a:fillRect/>
          </a:stretch>
        </p:blipFill>
        <p:spPr bwMode="auto">
          <a:xfrm>
            <a:off x="3539359" y="1636578"/>
            <a:ext cx="3095731" cy="217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F:\ВСССССЁЁЁЁ\ПЕЧАТАТЬ\IMG_0668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53703" y="3807474"/>
            <a:ext cx="3837885" cy="2798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022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прогулка,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21" y="148665"/>
            <a:ext cx="2935239" cy="2201430"/>
          </a:xfrm>
        </p:spPr>
      </p:pic>
      <p:pic>
        <p:nvPicPr>
          <p:cNvPr id="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5704"/>
            <a:ext cx="2271251" cy="206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855" y="2350095"/>
            <a:ext cx="2941053" cy="22057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036" y="193850"/>
            <a:ext cx="3135980" cy="23519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341" y="4555885"/>
            <a:ext cx="2987567" cy="22406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3" y="1171735"/>
            <a:ext cx="3180243" cy="23851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483" y="2717110"/>
            <a:ext cx="3021879" cy="2266410"/>
          </a:xfrm>
          <a:prstGeom prst="rect">
            <a:avLst/>
          </a:prstGeom>
        </p:spPr>
      </p:pic>
      <p:pic>
        <p:nvPicPr>
          <p:cNvPr id="7170" name="Picture 2" descr="ÐÐ°ÑÑÐ¸Ð½ÐºÐ¸ Ð¿Ð¾ Ð·Ð°Ð¿ÑÐ¾ÑÑ Ð¼Ð°Ð»ÑÑÐ¸ ÐºÐ°ÑÑÐ¸Ð½ÐºÐ¸ Ð½Ð°ÑÐ¸ÑÐ¾Ð²Ð°Ð½Ð½ÑÐµ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79" t="8243" r="17134" b="23180"/>
          <a:stretch/>
        </p:blipFill>
        <p:spPr bwMode="auto">
          <a:xfrm>
            <a:off x="3626036" y="5154795"/>
            <a:ext cx="5186855" cy="167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251" y="2883971"/>
            <a:ext cx="3546917" cy="266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1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завтрак,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69556"/>
            <a:ext cx="4754880" cy="35661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62" y="216820"/>
            <a:ext cx="3930314" cy="2947736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667" y="3590859"/>
            <a:ext cx="4022816" cy="3017112"/>
          </a:xfrm>
        </p:spPr>
      </p:pic>
      <p:pic>
        <p:nvPicPr>
          <p:cNvPr id="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18" y="4135327"/>
            <a:ext cx="2887511" cy="262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G_46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94" y="4135327"/>
            <a:ext cx="2987358" cy="2240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98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праздник,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83" y="1690688"/>
            <a:ext cx="3282536" cy="2461902"/>
          </a:xfrm>
        </p:spPr>
      </p:pic>
      <p:pic>
        <p:nvPicPr>
          <p:cNvPr id="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9" y="4517908"/>
            <a:ext cx="2344498" cy="212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950" y="36806"/>
            <a:ext cx="3257101" cy="24428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565" y="2201436"/>
            <a:ext cx="2864414" cy="21483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507" y="1842534"/>
            <a:ext cx="3414305" cy="25607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711" y="4477408"/>
            <a:ext cx="3174122" cy="23805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607" y="4349747"/>
            <a:ext cx="3160464" cy="23703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480" y="4459187"/>
            <a:ext cx="3031601" cy="22737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845" y="2087472"/>
            <a:ext cx="1744579" cy="2326105"/>
          </a:xfrm>
          <a:prstGeom prst="rect">
            <a:avLst/>
          </a:prstGeom>
        </p:spPr>
      </p:pic>
      <p:pic>
        <p:nvPicPr>
          <p:cNvPr id="512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226" y="0"/>
            <a:ext cx="2989591" cy="229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50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роли.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1580250"/>
            <a:ext cx="3225082" cy="2418812"/>
          </a:xfrm>
        </p:spPr>
      </p:pic>
      <p:pic>
        <p:nvPicPr>
          <p:cNvPr id="5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" y="4531894"/>
            <a:ext cx="2561790" cy="232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721" y="1027906"/>
            <a:ext cx="3813206" cy="2859904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0"/>
            <a:ext cx="406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999999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999999"/>
                </a:solidFill>
                <a:effectLst/>
                <a:latin typeface="Arial" panose="020B0604020202020204" pitchFamily="34" charset="0"/>
              </a:rPr>
            </a:b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999999"/>
                </a:solidFill>
                <a:effectLst/>
                <a:latin typeface="Arial" panose="020B0604020202020204" pitchFamily="34" charset="0"/>
              </a:rPr>
              <a:t>100 из 101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76176" rIns="107916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AutoShape 2" descr="https://rs.mail.ru/d32753979.gif"/>
          <p:cNvSpPr>
            <a:spLocks noChangeAspect="1" noChangeArrowheads="1"/>
          </p:cNvSpPr>
          <p:nvPr/>
        </p:nvSpPr>
        <p:spPr bwMode="auto">
          <a:xfrm>
            <a:off x="63500" y="130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304" y="434975"/>
            <a:ext cx="2231795" cy="29757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115" y="3659070"/>
            <a:ext cx="2331984" cy="3109311"/>
          </a:xfrm>
          <a:prstGeom prst="rect">
            <a:avLst/>
          </a:prstGeom>
        </p:spPr>
      </p:pic>
      <p:pic>
        <p:nvPicPr>
          <p:cNvPr id="12" name="Рисунок 11" descr="F:\ВСССССЁЁЁЁ\ПЕЧАТАТЬ\IMG_0590.jpg"/>
          <p:cNvPicPr/>
          <p:nvPr/>
        </p:nvPicPr>
        <p:blipFill rotWithShape="1">
          <a:blip r:embed="rId7" cstate="print"/>
          <a:srcRect t="26866" r="985"/>
          <a:stretch/>
        </p:blipFill>
        <p:spPr bwMode="auto">
          <a:xfrm>
            <a:off x="5735780" y="4295009"/>
            <a:ext cx="3594539" cy="2473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F:\ВСССССЁЁЁЁ\ПЕЧАТАТЬ\DSC04061.JPG"/>
          <p:cNvPicPr/>
          <p:nvPr/>
        </p:nvPicPr>
        <p:blipFill>
          <a:blip r:embed="rId8" cstate="print"/>
          <a:srcRect t="29182" r="1976"/>
          <a:stretch>
            <a:fillRect/>
          </a:stretch>
        </p:blipFill>
        <p:spPr bwMode="auto">
          <a:xfrm>
            <a:off x="2807057" y="4282838"/>
            <a:ext cx="2513886" cy="246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523" y="823277"/>
            <a:ext cx="2401257" cy="320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9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174</Words>
  <Application>Microsoft Office PowerPoint</Application>
  <PresentationFormat>Широкоэкранный</PresentationFormat>
  <Paragraphs>22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Comic Sans MS</vt:lpstr>
      <vt:lpstr>Тема Office</vt:lpstr>
      <vt:lpstr>Презентация PowerPoint</vt:lpstr>
      <vt:lpstr>Презентация PowerPoint</vt:lpstr>
      <vt:lpstr>Я подумала, а может воспитателем мне стать, профессия совсем  не легка, но, кажется как раз она моя! </vt:lpstr>
      <vt:lpstr>И вот… я сделала свой первый шаг! В 2009 году я закончила Рубцовский педагогический  колледж. Я- ВОСПИТАТЕЛЬ!!!!! </vt:lpstr>
      <vt:lpstr>Теперь так хочется все воплотить, не ошибиться, все трудности преодолеть, вот первое занятие,</vt:lpstr>
      <vt:lpstr>прогулка,</vt:lpstr>
      <vt:lpstr>завтрак,</vt:lpstr>
      <vt:lpstr>праздник,</vt:lpstr>
      <vt:lpstr>роли.</vt:lpstr>
      <vt:lpstr>А вот уже и первый выпускной! </vt:lpstr>
      <vt:lpstr>Вот первые победы, достижения,  грамоты, похвальные листы.</vt:lpstr>
      <vt:lpstr>Я, воспитатель, этим я горжусь и в этой жизни делаю немало! Я буду дальше познавать свою работу</vt:lpstr>
      <vt:lpstr>и продолжать учиться быть собой.</vt:lpstr>
      <vt:lpstr>  Я детям отдаю свою заботу ,  которые открыли счастья мне рецепт простой .  Скажу одно, профессии в жизни нет важнее, и  я горжусь, что воспитателем мне быть дано!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Илья</dc:creator>
  <cp:lastModifiedBy>Илья</cp:lastModifiedBy>
  <cp:revision>28</cp:revision>
  <dcterms:created xsi:type="dcterms:W3CDTF">2018-10-17T10:09:25Z</dcterms:created>
  <dcterms:modified xsi:type="dcterms:W3CDTF">2018-10-18T00:14:49Z</dcterms:modified>
</cp:coreProperties>
</file>